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859" r:id="rId2"/>
    <p:sldId id="1140" r:id="rId3"/>
    <p:sldId id="1142" r:id="rId4"/>
    <p:sldId id="1143" r:id="rId5"/>
    <p:sldId id="1144" r:id="rId6"/>
    <p:sldId id="1145" r:id="rId7"/>
    <p:sldId id="1146" r:id="rId8"/>
    <p:sldId id="1147" r:id="rId9"/>
    <p:sldId id="1148" r:id="rId10"/>
    <p:sldId id="1149" r:id="rId11"/>
    <p:sldId id="1150" r:id="rId1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七年级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基础训练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3</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the following would be the best title of the passage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to Do Exercise in a Healthy Way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Exercise Today to Feel Sharp Tomorrow</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Useful Tips on How to Stay Active at Home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a:solidFill>
                  <a:srgbClr val="000000"/>
                </a:solidFill>
                <a:latin typeface="Times New Roman" panose="02020603050405020304" pitchFamily="18" charset="0"/>
                <a:ea typeface="宋体" panose="02010600030101010101" pitchFamily="2" charset="-122"/>
              </a:rPr>
              <a:t>D</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Get 60 Minutes of Physical Activity Each Day</a:t>
            </a:r>
            <a:endParaRPr lang="zh-CN" altLang="en-US"/>
          </a:p>
        </p:txBody>
      </p:sp>
      <p:pic>
        <p:nvPicPr>
          <p:cNvPr id="3" name="图片 2"/>
          <p:cNvPicPr>
            <a:picLocks noChangeAspect="1"/>
          </p:cNvPicPr>
          <p:nvPr/>
        </p:nvPicPr>
        <p:blipFill>
          <a:blip r:embed="rId2"/>
          <a:stretch>
            <a:fillRect/>
          </a:stretch>
        </p:blipFill>
        <p:spPr>
          <a:xfrm>
            <a:off x="1967304" y="848435"/>
            <a:ext cx="3385193" cy="457368"/>
          </a:xfrm>
          <a:prstGeom prst="rect">
            <a:avLst/>
          </a:prstGeom>
        </p:spPr>
      </p:pic>
      <p:sp>
        <p:nvSpPr>
          <p:cNvPr id="4" name="矩形 3"/>
          <p:cNvSpPr/>
          <p:nvPr/>
        </p:nvSpPr>
        <p:spPr>
          <a:xfrm>
            <a:off x="876126" y="861011"/>
            <a:ext cx="389850" cy="461665"/>
          </a:xfrm>
          <a:prstGeom prst="rect">
            <a:avLst/>
          </a:prstGeom>
        </p:spPr>
        <p:txBody>
          <a:bodyPr wrap="none">
            <a:spAutoFit/>
          </a:bodyPr>
          <a:lstStyle/>
          <a:p>
            <a:r>
              <a:rPr lang="en-US" altLang="zh-CN" sz="2400" dirty="0"/>
              <a:t>B</a:t>
            </a:r>
            <a:endParaRPr lang="zh-CN" altLang="en-US" dirty="0"/>
          </a:p>
        </p:txBody>
      </p:sp>
    </p:spTree>
    <p:extLst>
      <p:ext uri="{BB962C8B-B14F-4D97-AF65-F5344CB8AC3E}">
        <p14:creationId xmlns:p14="http://schemas.microsoft.com/office/powerpoint/2010/main" val="559518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746120"/>
            <a:ext cx="11485848" cy="5078313"/>
          </a:xfrm>
        </p:spPr>
        <p:txBody>
          <a:bodyPr/>
          <a:lstStyle/>
          <a:p>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标题归纳题。根据第一段</a:t>
            </a:r>
            <a:r>
              <a:rPr lang="en-US" altLang="zh-CN" b="1">
                <a:solidFill>
                  <a:srgbClr val="FF0000"/>
                </a:solidFill>
                <a:latin typeface="Times New Roman" panose="02020603050405020304" pitchFamily="18" charset="0"/>
                <a:ea typeface="宋体" panose="02010600030101010101" pitchFamily="2" charset="-122"/>
              </a:rPr>
              <a:t>“Have you ever noticed that you feel sharper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更敏锐的</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 after exercising</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Researchers from University College London have studied this interesting idea. Their study is mainly about how exercise influences our brain, especially in older adults. They found that the influence of physical activities can remain even into the next day.”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你有没有注意到运动后你感觉更敏锐</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伦敦大学学院的研究人员研究了这个有趣的想法。他们的研究主要是关于运动如何影响我们的大脑</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尤其是年长一些的人。他们发现</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体育活动的影响甚至会持续到第二天。</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a:solidFill>
                  <a:srgbClr val="FF0000"/>
                </a:solidFill>
                <a:latin typeface="Times New Roman" panose="02020603050405020304" pitchFamily="18" charset="0"/>
                <a:ea typeface="宋体" panose="02010600030101010101" pitchFamily="2" charset="-122"/>
              </a:rPr>
              <a:t>“Exercise Today to Feel Sharp Tomorrow”</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今天锻炼</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明天思维敏锐</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）很好地概括了文章主旨</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即锻炼对大脑产生积极影响</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且这种影响能延续到第二天。故选</a:t>
            </a:r>
            <a:r>
              <a:rPr lang="en-US" altLang="zh-CN" b="1">
                <a:solidFill>
                  <a:srgbClr val="FF0000"/>
                </a:solidFill>
                <a:latin typeface="Times New Roman" panose="02020603050405020304" pitchFamily="18" charset="0"/>
                <a:ea typeface="宋体" panose="02010600030101010101" pitchFamily="2" charset="-122"/>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Tree>
    <p:extLst>
      <p:ext uri="{BB962C8B-B14F-4D97-AF65-F5344CB8AC3E}">
        <p14:creationId xmlns:p14="http://schemas.microsoft.com/office/powerpoint/2010/main" val="41421413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278613"/>
            <a:ext cx="11485848" cy="2792239"/>
          </a:xfrm>
        </p:spPr>
        <p:txBody>
          <a:bodyPr/>
          <a:lstStyle/>
          <a:p>
            <a:pPr hangingPunct="0">
              <a:spcAft>
                <a:spcPts val="0"/>
              </a:spcAft>
            </a:pP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介绍了伦敦大学学院的研究人员研究了运动对大脑的影响</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特别是对老年人的影响。研究发现</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体育活动的影响可以持续到第二天</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参与者不仅注意力更集中</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睡眠质量也更好。运动通过增加氧气和营养供应以及触发神经递质的产生来改善大脑功能。简单的日常活动就足以保持大脑敏锐</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建议孩子和青少年每天至少进行</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60</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分钟的体育活动。</a:t>
            </a:r>
            <a:endParaRPr lang="zh-CN" altLang="zh-CN" sz="900" dirty="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793865" y="839204"/>
            <a:ext cx="10602683" cy="1365660"/>
          </a:xfrm>
          <a:prstGeom prst="rect">
            <a:avLst/>
          </a:prstGeom>
        </p:spPr>
      </p:pic>
      <p:pic>
        <p:nvPicPr>
          <p:cNvPr id="4" name="语篇导航-DA.eps" descr="id:2147487066;FounderCES"/>
          <p:cNvPicPr/>
          <p:nvPr/>
        </p:nvPicPr>
        <p:blipFill>
          <a:blip r:embed="rId3"/>
          <a:stretch>
            <a:fillRect/>
          </a:stretch>
        </p:blipFill>
        <p:spPr>
          <a:xfrm>
            <a:off x="484868" y="2425406"/>
            <a:ext cx="1445895" cy="352743"/>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82847"/>
            <a:ext cx="11485848" cy="2238241"/>
          </a:xfrm>
        </p:spPr>
        <p:txBody>
          <a:bodyPr/>
          <a:lstStyle/>
          <a:p>
            <a:pPr hangingPunct="0">
              <a:spcAft>
                <a:spcPts val="0"/>
              </a:spcAft>
              <a:tabLst>
                <a:tab pos="5130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you ever noticed that you feel sharper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更敏锐的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after exercising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Researchers from University College London have studied this interesting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study is mainly about how exercise influences our brain, especially in older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adults</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found that the influence of physical activities can remain even into the next day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007799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study, 76 people aged between 50 and 83 took part in different physical activities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 activities such as fast walking, dancing, and climbing stairs made their hearts beat faster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scientists found that after the activities, the participants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参与者</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felt sharper the next day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not only had better focus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专注力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also enjoyed better and more peaceful sleep</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is important because good sleep helps us think clearly and remember things better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study also showed that more sitting and fewer physical activities led to worse cognitive skills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认知技能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next day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means if you don’t move much, your brain might feel a bit cloudy and less active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089954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26863"/>
            <a:ext cx="11485848" cy="2238241"/>
          </a:xfrm>
        </p:spPr>
        <p:txBody>
          <a:bodyPr/>
          <a:lstStyle/>
          <a:p>
            <a:pPr indent="609600" hangingPunct="0">
              <a:spcAft>
                <a:spcPts val="0"/>
              </a:spcAft>
              <a:tabLst>
                <a:tab pos="5130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why is exercise so beneficial to our brains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When we move our bodies and get our hearts beating, more oxygen and nutrients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营养物</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reach our brains, helping them work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better</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Exercise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also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triggers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production of something special called neurotransmitters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神经递质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help us feel better and think more clearly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506744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According to the study, you don’t have to go to a gym or follow a strict exercise plan to gain these benefits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Simple activities, like playing sports, riding your bike, or even having a dance party in your room, can help keep your mind sharp</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Mikaela Bloomberg, one of the researchers, points out that staying active is something easy to achieve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students, exercise can lead to better focus in class and better memory for study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advised that kids and teenagers should get at least 60 minutes of physical activity each day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could be anything you enjoy, like playing outside with friends or joining a sports team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Here comes the advice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next time you feel a bit inactive or hard to focus, remember to get up and move around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can help you feel sharper and more alive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357820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According to the study, we can learn that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 sitting is good for both the brain and body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physical activities have no influence on us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exercise helps to improve our focus and sleep</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can only keep our mind sharp by exercise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38622" y="853964"/>
            <a:ext cx="407484" cy="461665"/>
          </a:xfrm>
          <a:prstGeom prst="rect">
            <a:avLst/>
          </a:prstGeom>
        </p:spPr>
        <p:txBody>
          <a:bodyPr wrap="none">
            <a:spAutoFit/>
          </a:bodyPr>
          <a:lstStyle/>
          <a:p>
            <a:r>
              <a:rPr lang="en-US" altLang="zh-CN" sz="2400" dirty="0"/>
              <a:t>C</a:t>
            </a:r>
            <a:endParaRPr lang="zh-CN" altLang="en-US" dirty="0"/>
          </a:p>
        </p:txBody>
      </p:sp>
      <p:sp>
        <p:nvSpPr>
          <p:cNvPr id="4" name="内容占位符 1"/>
          <p:cNvSpPr txBox="1">
            <a:spLocks/>
          </p:cNvSpPr>
          <p:nvPr/>
        </p:nvSpPr>
        <p:spPr bwMode="auto">
          <a:xfrm>
            <a:off x="360854" y="3544956"/>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细节理解题。根据第二段中的</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“They </a:t>
            </a:r>
            <a:r>
              <a:rPr lang="en-US" altLang="zh-CN" b="1" u="wavy" dirty="0" smtClean="0">
                <a:solidFill>
                  <a:srgbClr val="FF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not only </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had better focus</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专注力</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wavy" dirty="0" smtClean="0">
                <a:solidFill>
                  <a:srgbClr val="FF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but also</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p>
          <a:p>
            <a:pPr eaLnBrk="1" hangingPunct="0">
              <a:spcAft>
                <a:spcPts val="0"/>
              </a:spcAft>
            </a:pPr>
            <a:endPar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enjoyed better and more peaceful sleep.”</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他们不仅注意力更集中</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而且睡得更好、更安稳。</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做运动有助于提高我们的专注力和睡眠质量。故选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1246106" y="4553745"/>
            <a:ext cx="3038674" cy="844743"/>
          </a:xfrm>
          <a:prstGeom prst="rect">
            <a:avLst/>
          </a:prstGeom>
        </p:spPr>
      </p:pic>
    </p:spTree>
    <p:extLst>
      <p:ext uri="{BB962C8B-B14F-4D97-AF65-F5344CB8AC3E}">
        <p14:creationId xmlns:p14="http://schemas.microsoft.com/office/powerpoint/2010/main" val="617503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2"/>
          <p:cNvSpPr txBox="1">
            <a:spLocks/>
          </p:cNvSpPr>
          <p:nvPr/>
        </p:nvSpPr>
        <p:spPr bwMode="auto">
          <a:xfrm>
            <a:off x="360854" y="2708920"/>
            <a:ext cx="11485848" cy="3293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词义猜测题。上文提到</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u="wavy" dirty="0" smtClean="0">
                <a:solidFill>
                  <a:srgbClr val="FF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When we move our bodies and get our hearts beating, more oxygen and nutrients</a:t>
            </a:r>
            <a:r>
              <a:rPr lang="zh-CN" altLang="zh-CN" sz="2000" b="1" u="wavy" dirty="0" smtClean="0">
                <a:solidFill>
                  <a:srgbClr val="FF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u="wavy" dirty="0" smtClean="0">
                <a:solidFill>
                  <a:srgbClr val="FF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营养物</a:t>
            </a:r>
            <a:r>
              <a:rPr lang="zh-CN" altLang="zh-CN" sz="2000" b="1" u="wavy" dirty="0" smtClean="0">
                <a:solidFill>
                  <a:srgbClr val="FF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u="wavy" dirty="0" smtClean="0">
                <a:solidFill>
                  <a:srgbClr val="FF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 reach our brains, helping them work better.</a:t>
            </a:r>
            <a:r>
              <a:rPr lang="en-US" altLang="zh-CN" sz="2000" b="1" dirty="0" smtClean="0">
                <a:solidFill>
                  <a:srgbClr val="FF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当我们移动身体、心跳加快时</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更多的氧气和营</a:t>
            </a:r>
            <a:endPar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dirty="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when</a:t>
            </a:r>
            <a:r>
              <a:rPr lang="zh-CN" altLang="zh-CN" sz="2000" b="1" dirty="0"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引导的时间状语从句</a:t>
            </a:r>
            <a:endParaRPr lang="zh-CN" altLang="zh-CN" sz="2000" dirty="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zh-CN"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养物质到达大脑</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帮助它们更好地工作。</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接着说</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“Exercise also triggers the production of something special called neurotransmitters</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神经递质</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锻炼也会引起一种叫神经递质的特殊物质的产生。</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由此可知</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锻炼应该是会促使神经递质产生</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B</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“cause something to happen”</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使某事发生</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）符合锻炼促使神经递质产生的意思。故选</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2049857"/>
          </a:xfrm>
        </p:spPr>
        <p:txBody>
          <a:bodyPr/>
          <a:lstStyle/>
          <a:p>
            <a:pPr hangingPunct="0">
              <a:lnSpc>
                <a:spcPct val="130000"/>
              </a:lnSpc>
              <a:spcAft>
                <a:spcPts val="0"/>
              </a:spcAft>
              <a:tabLst>
                <a:tab pos="5130800" algn="l"/>
              </a:tabLst>
            </a:pP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000"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word “</a:t>
            </a: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trigger</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Paragraph 3 is the closest in meaning to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130800" algn="l"/>
              </a:tabLst>
            </a:pP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something away	</a:t>
            </a:r>
            <a:endPar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130800" algn="l"/>
              </a:tabLst>
            </a:pPr>
            <a:r>
              <a:rPr lang="en-US" altLang="zh-CN" sz="2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0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cause</a:t>
            </a: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something to happen</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130800" algn="l"/>
              </a:tabLst>
            </a:pP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difficulties doing something	</a:t>
            </a:r>
            <a:endPar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130800" algn="l"/>
              </a:tabLst>
            </a:pPr>
            <a:r>
              <a:rPr lang="en-US" altLang="zh-CN" sz="2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add</a:t>
            </a: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something to</a:t>
            </a:r>
            <a:endParaRPr lang="zh-CN"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766614" y="797876"/>
            <a:ext cx="356188" cy="400110"/>
          </a:xfrm>
          <a:prstGeom prst="rect">
            <a:avLst/>
          </a:prstGeom>
        </p:spPr>
        <p:txBody>
          <a:bodyPr wrap="none">
            <a:spAutoFit/>
          </a:bodyPr>
          <a:lstStyle/>
          <a:p>
            <a:r>
              <a:rPr lang="en-US" altLang="zh-CN" sz="2000" dirty="0"/>
              <a:t>B</a:t>
            </a:r>
            <a:endParaRPr lang="zh-CN" altLang="en-US" sz="2000" dirty="0"/>
          </a:p>
        </p:txBody>
      </p:sp>
      <p:pic>
        <p:nvPicPr>
          <p:cNvPr id="4" name="箭头右.eps" descr="id:2147487073;FounderCES"/>
          <p:cNvPicPr/>
          <p:nvPr/>
        </p:nvPicPr>
        <p:blipFill>
          <a:blip r:embed="rId2"/>
          <a:stretch>
            <a:fillRect/>
          </a:stretch>
        </p:blipFill>
        <p:spPr>
          <a:xfrm>
            <a:off x="2134766" y="3573016"/>
            <a:ext cx="576064" cy="671008"/>
          </a:xfrm>
          <a:prstGeom prst="rect">
            <a:avLst/>
          </a:prstGeom>
        </p:spPr>
      </p:pic>
    </p:spTree>
    <p:extLst>
      <p:ext uri="{BB962C8B-B14F-4D97-AF65-F5344CB8AC3E}">
        <p14:creationId xmlns:p14="http://schemas.microsoft.com/office/powerpoint/2010/main" val="362648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67241"/>
          </a:xfrm>
        </p:spPr>
        <p:txBody>
          <a:bodyPr/>
          <a:lstStyle/>
          <a:p>
            <a:pPr hangingPunct="0">
              <a:spcAft>
                <a:spcPts val="0"/>
              </a:spcAft>
              <a:tabLst>
                <a:tab pos="5130800" algn="l"/>
              </a:tabLst>
            </a:pP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According to the study, which activity can help us feel better and think more clearly</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5130800" algn="l"/>
              </a:tabLst>
            </a:pP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Finishing</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big task quickly</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sz="22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Keeping</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reading a book for hours</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Having</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long sleep or rest</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sz="22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2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Going</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mountain climbing with friends</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29996" y="853964"/>
            <a:ext cx="388248" cy="430887"/>
          </a:xfrm>
          <a:prstGeom prst="rect">
            <a:avLst/>
          </a:prstGeom>
        </p:spPr>
        <p:txBody>
          <a:bodyPr wrap="none">
            <a:spAutoFit/>
          </a:bodyPr>
          <a:lstStyle/>
          <a:p>
            <a:r>
              <a:rPr lang="en-US" altLang="zh-CN" sz="2200" dirty="0"/>
              <a:t>D</a:t>
            </a:r>
            <a:endParaRPr lang="zh-CN" altLang="en-US" sz="2200" dirty="0"/>
          </a:p>
        </p:txBody>
      </p:sp>
      <p:sp>
        <p:nvSpPr>
          <p:cNvPr id="4" name="内容占位符 4"/>
          <p:cNvSpPr txBox="1">
            <a:spLocks/>
          </p:cNvSpPr>
          <p:nvPr/>
        </p:nvSpPr>
        <p:spPr bwMode="auto">
          <a:xfrm>
            <a:off x="334566" y="3306255"/>
            <a:ext cx="11485848" cy="3075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细节理解题。根据全文内容及最后一段</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“Here comes the advice</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the next time you feel a bit inactive or hard to focus, remember to get up and move around. It can help you feel sharper and more alive</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建议如下</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下次你觉得有点儿不活跃或难以集中注意力时</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记得站起来四处走动。它可以帮助你感觉更敏锐</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更有活力</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“Going mountain-climbing with friends”</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和朋友去爬山</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）是锻炼活动</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锻炼活动能帮助我们感觉更好、思维更清晰。故选</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82356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430</TotalTime>
  <Words>1182</Words>
  <Application>Microsoft Office PowerPoint</Application>
  <PresentationFormat>自定义</PresentationFormat>
  <Paragraphs>40</Paragraphs>
  <Slides>11</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11</vt:i4>
      </vt:variant>
    </vt:vector>
  </HeadingPairs>
  <TitlesOfParts>
    <vt:vector size="19"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308124803@qq.com</cp:lastModifiedBy>
  <cp:revision>440</cp:revision>
  <dcterms:created xsi:type="dcterms:W3CDTF">2020-11-06T05:24:00Z</dcterms:created>
  <dcterms:modified xsi:type="dcterms:W3CDTF">2025-09-17T11:05:16Z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